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3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8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54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1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4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67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3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8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A906EC-8967-4109-BD23-3134BB7C62A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07077-A1E7-4BE7-BAD5-6725A23E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6084-CD63-4E78-A2D2-2EEF3F478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Susan Sweet &amp; Savories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B972D-8EEA-49D4-9DB2-1834B4B6A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By: Xavier Levy</a:t>
            </a:r>
          </a:p>
          <a:p>
            <a:endParaRPr lang="en-US" dirty="0"/>
          </a:p>
          <a:p>
            <a:r>
              <a:rPr lang="en-US" dirty="0"/>
              <a:t>                                    </a:t>
            </a:r>
            <a:r>
              <a:rPr lang="en-US" sz="1100" dirty="0"/>
              <a:t>grappamanager@gmail.com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6A67A-6C20-4939-9506-8C14CFA8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25002" y="448731"/>
            <a:ext cx="3047998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80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A1C-3A71-450E-8D2E-65F11855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vendor sell?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F526-6BF2-4BE4-AB91-0AAAA0F27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dogs</a:t>
            </a:r>
          </a:p>
          <a:p>
            <a:r>
              <a:rPr lang="en-US" dirty="0"/>
              <a:t>Chili dog </a:t>
            </a:r>
          </a:p>
          <a:p>
            <a:r>
              <a:rPr lang="en-US" dirty="0"/>
              <a:t>Hamburger</a:t>
            </a:r>
          </a:p>
          <a:p>
            <a:r>
              <a:rPr lang="en-US" dirty="0"/>
              <a:t>Chili with Bannock</a:t>
            </a:r>
          </a:p>
          <a:p>
            <a:r>
              <a:rPr lang="en-US" dirty="0"/>
              <a:t>Deluxe cheese burger</a:t>
            </a:r>
          </a:p>
          <a:p>
            <a:r>
              <a:rPr lang="en-US" dirty="0"/>
              <a:t>Chili cheese nachos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6AEA8-5393-4551-BF90-C4CDB638D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1014" y="2937330"/>
            <a:ext cx="3585028" cy="2688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01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67F9-359A-4C73-8EBC-FAC10A3E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did they choose to grow, make or create these products?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F46A-C66E-4E85-8DE6-F724449F5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like working on their own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6AD9B-349B-4F92-9C5F-E13728488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507">
            <a:off x="2839847" y="2901613"/>
            <a:ext cx="1732541" cy="3151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39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E7C9-FFF8-480B-AAB4-9FB5DB73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they do this business part-time or full-time? What other job(s) do they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ED3D-9503-47F6-BB04-6D55BE67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there full time job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650F0-A27B-40E1-BBD4-8FB13E93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013">
            <a:off x="6213473" y="2543651"/>
            <a:ext cx="1523125" cy="3384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548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B18E-6B2F-4571-985A-C64E42F9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they like best about the market? What are the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D1B1-DCBA-448A-9F64-7E63F8F31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new people </a:t>
            </a:r>
          </a:p>
          <a:p>
            <a:r>
              <a:rPr lang="en-US" dirty="0"/>
              <a:t>Doing different markets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A0F0-9445-42B0-A1D8-F2637EE5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9">
            <a:off x="4647528" y="2594470"/>
            <a:ext cx="1498119" cy="332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10ED4-9B34-4B36-A7C5-E4C0F2990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9714">
            <a:off x="8161632" y="2533076"/>
            <a:ext cx="1536008" cy="3413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086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E447-7176-4680-81F3-957E00C7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recommend this vendor? </a:t>
            </a:r>
            <a:r>
              <a:rPr lang="en-US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44F0-1187-48B3-AF0C-6963019C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recommend this vendor  because she has a great attitude and amazing food………. Yum.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07D71-4C12-4F31-AB4E-600D3E9A9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267" y="3686044"/>
            <a:ext cx="2592162" cy="1944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7A2D7-B756-49C3-8D91-4C3CFE877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1500" y="3855246"/>
            <a:ext cx="2172603" cy="1629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629FD-CCCD-4CFA-B531-828E538A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4460" y="3702657"/>
            <a:ext cx="2725058" cy="204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066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124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Susan Sweet &amp; Savories </vt:lpstr>
      <vt:lpstr>What does the vendor sell? </vt:lpstr>
      <vt:lpstr>Why did they choose to grow, make or create these products?</vt:lpstr>
      <vt:lpstr>Do they do this business part-time or full-time? What other job(s) do they have?</vt:lpstr>
      <vt:lpstr>What do they like best about the market? What are the challenges?</vt:lpstr>
      <vt:lpstr>Would you recommend this vendor?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Kamloops Farmer’s Market Vendor PPT</dc:title>
  <dc:creator>Saskia Stinson</dc:creator>
  <cp:lastModifiedBy>Xavier Levy</cp:lastModifiedBy>
  <cp:revision>15</cp:revision>
  <dcterms:created xsi:type="dcterms:W3CDTF">2021-09-20T17:18:55Z</dcterms:created>
  <dcterms:modified xsi:type="dcterms:W3CDTF">2023-03-14T20:27:42Z</dcterms:modified>
</cp:coreProperties>
</file>